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6FE"/>
    <a:srgbClr val="F5F7F3"/>
    <a:srgbClr val="DDF7DD"/>
    <a:srgbClr val="DDF6FF"/>
    <a:srgbClr val="FFF4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624CE-CA1F-41EE-8EFB-76679988A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157C2D-0914-426D-8DCF-BC945F1D4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C02B9-B685-4F33-A374-1C110482F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1BCFF-8964-4198-96C3-F4F48F640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55152-85BF-4C1F-94C5-91924099D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7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4969-BCBB-4E82-9450-09978B808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A62457-D6ED-4CF4-A042-4D7E8241A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56C0F-B6E5-4726-8A7D-0A3020027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D583E-AE9B-4C9A-8734-E2649CA70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5B901-322F-428E-A6D8-3D5DA190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7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5520AC-894F-46A1-B286-5761996E42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E49723-9E75-46A2-AAA2-2C5D9B5FC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DF05F-7404-4FB0-AA8A-B3DBEBE3D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AD619-A1F1-44C8-A16D-55E2FDF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A4FA7-E198-4306-A200-FE821E0C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9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7CC1B-CE81-4964-9FA9-F45910B9F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5369A-0343-42C5-9B8F-00FFA3FA1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7D680-061F-4185-B020-91B6B6220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32D2B-61BC-47E9-93E1-B1696B38F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81E80-DB31-4B54-9160-D9B3B6219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5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7BAAD-655B-4664-BE82-E39F3FF5B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36DA2-3A00-47B2-A2BC-C7081680F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98312-9464-449C-BDA4-55DA39267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AD696-C53F-48E4-823B-F40F6729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CA851-5E0C-42C0-A138-1530E5B8E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8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6481E-5563-41A7-B0BF-FC295995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958F-1BAE-457B-B0B5-F12FEBC5A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EFE670-60E0-4B19-90C9-48A37F374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AF5F3-7587-464C-B3A0-CAA2A8E97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1D995-C241-40B3-8579-FFF65641B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8767B-B623-461F-A81E-3E2E16A2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14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E16C9-D849-4130-A6B4-0061200F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E4CA7-FB99-4F70-9618-53A09CEAA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80170-691F-4311-9571-335307C83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0485E-C2E5-4BEF-8D1A-1248BD167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9907E7-BEA1-4414-947C-6D866226D8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BC29D0-E276-4E37-96D7-24972E851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5B2126-2132-4C9D-A40E-729FC607C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B7368-2154-4830-A423-44ACBDC6B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2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642AC-F375-4A5C-9182-D6AA13E7C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AEB94-61E6-41C8-9380-888879B9D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D6F27C-F7E0-474D-819E-5A45EED61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C693C-BFFC-4758-A3EB-0EAB775A4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8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20CFE-723B-471C-A840-282C95BBC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3E50AA-3766-4FCB-8947-20CEEE8C6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BC8E8-F9E0-4148-8002-AD65E016C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8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E12B-A37A-476F-BB23-5C65283DE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9D0E3-AE44-41CB-A088-8D237908D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9A7825-5064-40AD-8A00-063F84C46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2FE74-B462-4C6A-8D62-A5192CCAB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7F28B-C1A6-4590-8EE3-BD9A0A44C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306C4-A197-49F9-8E08-F17CA8E14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1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71F50-1A36-4CEC-A9AD-8F2D80B2F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0BA079-A9C3-47A9-9F82-FD7D60186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48DD9-03B8-4C9E-86E4-68D148A26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EBECD-7DBF-4124-A833-3D224CD0C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CEBE7-2863-438E-9E61-4C49D420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9B5920-B383-460B-9A92-3AD928A32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2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65F87E-D57F-4EBA-9832-46913380F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7056A-1A9E-4D52-9055-1D19E72DB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43192-B088-4E66-9ADE-6E68F778D8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DCFAE-825B-4253-A6A1-46C10721151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4F9E7-D2E1-4F72-AE35-F0468461CD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81475-BE4E-4072-AEF6-9E79F8927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F8859-0F63-400B-814B-92A00DB4D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4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D5AF91AC-1DB4-4DEB-98BA-38902645C917}"/>
              </a:ext>
            </a:extLst>
          </p:cNvPr>
          <p:cNvSpPr/>
          <p:nvPr/>
        </p:nvSpPr>
        <p:spPr>
          <a:xfrm>
            <a:off x="6507005" y="267382"/>
            <a:ext cx="2313366" cy="6394682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35325AB-DB7F-43C4-AA8C-13CD8900B57A}"/>
              </a:ext>
            </a:extLst>
          </p:cNvPr>
          <p:cNvSpPr/>
          <p:nvPr/>
        </p:nvSpPr>
        <p:spPr>
          <a:xfrm>
            <a:off x="3538958" y="275625"/>
            <a:ext cx="2313366" cy="6394682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6F15991-CAD6-4381-9429-A92F9B612287}"/>
              </a:ext>
            </a:extLst>
          </p:cNvPr>
          <p:cNvSpPr/>
          <p:nvPr/>
        </p:nvSpPr>
        <p:spPr>
          <a:xfrm>
            <a:off x="618536" y="275624"/>
            <a:ext cx="2313366" cy="6386439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563AA2-65CC-40DE-B8A4-9A15551EBB4B}"/>
              </a:ext>
            </a:extLst>
          </p:cNvPr>
          <p:cNvSpPr txBox="1"/>
          <p:nvPr/>
        </p:nvSpPr>
        <p:spPr>
          <a:xfrm>
            <a:off x="1064417" y="1192171"/>
            <a:ext cx="1414463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Contact SF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096551-C39C-4A52-9ACB-A91B0DDFB1DC}"/>
              </a:ext>
            </a:extLst>
          </p:cNvPr>
          <p:cNvSpPr txBox="1"/>
          <p:nvPr/>
        </p:nvSpPr>
        <p:spPr>
          <a:xfrm>
            <a:off x="4012404" y="915172"/>
            <a:ext cx="1414463" cy="64633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Samples Reception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1A21DE-920A-4834-9C61-F1B7A9CC8EDA}"/>
              </a:ext>
            </a:extLst>
          </p:cNvPr>
          <p:cNvSpPr txBox="1"/>
          <p:nvPr/>
        </p:nvSpPr>
        <p:spPr>
          <a:xfrm>
            <a:off x="4012404" y="1975544"/>
            <a:ext cx="1407321" cy="64633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Sample QC (within 48 h)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CDC926-1EC2-4E4E-81A3-B6623B380E59}"/>
              </a:ext>
            </a:extLst>
          </p:cNvPr>
          <p:cNvSpPr txBox="1"/>
          <p:nvPr/>
        </p:nvSpPr>
        <p:spPr>
          <a:xfrm>
            <a:off x="6969537" y="915171"/>
            <a:ext cx="1407314" cy="64633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Primary Analysis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7F5225-58EA-4917-BAD9-6591D80F200D}"/>
              </a:ext>
            </a:extLst>
          </p:cNvPr>
          <p:cNvSpPr txBox="1"/>
          <p:nvPr/>
        </p:nvSpPr>
        <p:spPr>
          <a:xfrm>
            <a:off x="3977088" y="5970416"/>
            <a:ext cx="1407321" cy="36735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Sequencing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5FC8E8-3E53-4EDA-9A3F-CCE9148F6414}"/>
              </a:ext>
            </a:extLst>
          </p:cNvPr>
          <p:cNvSpPr txBox="1"/>
          <p:nvPr/>
        </p:nvSpPr>
        <p:spPr>
          <a:xfrm>
            <a:off x="4012400" y="5180618"/>
            <a:ext cx="1407321" cy="36735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Library QC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7B936F-359C-48BB-8D68-D4670EE3F6CA}"/>
              </a:ext>
            </a:extLst>
          </p:cNvPr>
          <p:cNvSpPr txBox="1"/>
          <p:nvPr/>
        </p:nvSpPr>
        <p:spPr>
          <a:xfrm>
            <a:off x="4012399" y="4101720"/>
            <a:ext cx="1407321" cy="65645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Library Preparation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CB614A-8DA9-4423-B2C9-33930FB69E55}"/>
              </a:ext>
            </a:extLst>
          </p:cNvPr>
          <p:cNvSpPr txBox="1"/>
          <p:nvPr/>
        </p:nvSpPr>
        <p:spPr>
          <a:xfrm>
            <a:off x="1064417" y="1975544"/>
            <a:ext cx="1414463" cy="64633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Project Discussion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1265FA-301F-4DB0-A5E6-F8740C0920B4}"/>
              </a:ext>
            </a:extLst>
          </p:cNvPr>
          <p:cNvSpPr txBox="1"/>
          <p:nvPr/>
        </p:nvSpPr>
        <p:spPr>
          <a:xfrm>
            <a:off x="6993485" y="3032996"/>
            <a:ext cx="1407309" cy="9233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Optional Tertiary Analysis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CC90D3-843B-49D0-AEC5-FAE4926CD322}"/>
              </a:ext>
            </a:extLst>
          </p:cNvPr>
          <p:cNvSpPr txBox="1"/>
          <p:nvPr/>
        </p:nvSpPr>
        <p:spPr>
          <a:xfrm>
            <a:off x="1071559" y="3035916"/>
            <a:ext cx="1407321" cy="64633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Submit NAS Request</a:t>
            </a:r>
          </a:p>
        </p:txBody>
      </p: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05C4FC70-40AF-438A-83CB-9300AF9457EC}"/>
              </a:ext>
            </a:extLst>
          </p:cNvPr>
          <p:cNvCxnSpPr>
            <a:cxnSpLocks/>
            <a:stCxn id="14" idx="2"/>
            <a:endCxn id="6" idx="1"/>
          </p:cNvCxnSpPr>
          <p:nvPr/>
        </p:nvCxnSpPr>
        <p:spPr>
          <a:xfrm rot="5400000" flipH="1" flipV="1">
            <a:off x="1671857" y="1341701"/>
            <a:ext cx="2443909" cy="2237184"/>
          </a:xfrm>
          <a:prstGeom prst="curvedConnector4">
            <a:avLst>
              <a:gd name="adj1" fmla="val -9354"/>
              <a:gd name="adj2" fmla="val 65726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54DD2051-4370-42A3-AD19-FB2AA7D16E70}"/>
              </a:ext>
            </a:extLst>
          </p:cNvPr>
          <p:cNvCxnSpPr>
            <a:cxnSpLocks/>
            <a:stCxn id="9" idx="2"/>
            <a:endCxn id="8" idx="1"/>
          </p:cNvCxnSpPr>
          <p:nvPr/>
        </p:nvCxnSpPr>
        <p:spPr>
          <a:xfrm rot="5400000" flipH="1" flipV="1">
            <a:off x="3275425" y="2643661"/>
            <a:ext cx="5099435" cy="2288788"/>
          </a:xfrm>
          <a:prstGeom prst="curvedConnector4">
            <a:avLst>
              <a:gd name="adj1" fmla="val -4483"/>
              <a:gd name="adj2" fmla="val 65372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426D826-9D18-4CA0-B149-E3AC82C4A398}"/>
              </a:ext>
            </a:extLst>
          </p:cNvPr>
          <p:cNvCxnSpPr/>
          <p:nvPr/>
        </p:nvCxnSpPr>
        <p:spPr>
          <a:xfrm>
            <a:off x="1762125" y="1561502"/>
            <a:ext cx="0" cy="3693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8FCD23B-4EB5-4697-9FB5-F1637C1FF616}"/>
              </a:ext>
            </a:extLst>
          </p:cNvPr>
          <p:cNvCxnSpPr/>
          <p:nvPr/>
        </p:nvCxnSpPr>
        <p:spPr>
          <a:xfrm>
            <a:off x="1762125" y="2621874"/>
            <a:ext cx="0" cy="3693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D0065B0-1192-4E3C-8CC4-40C2E40BCEC1}"/>
              </a:ext>
            </a:extLst>
          </p:cNvPr>
          <p:cNvCxnSpPr/>
          <p:nvPr/>
        </p:nvCxnSpPr>
        <p:spPr>
          <a:xfrm>
            <a:off x="4716060" y="1561501"/>
            <a:ext cx="0" cy="3693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7B1F568-2BCB-44D1-BFA1-7CC8F334C1C6}"/>
              </a:ext>
            </a:extLst>
          </p:cNvPr>
          <p:cNvCxnSpPr/>
          <p:nvPr/>
        </p:nvCxnSpPr>
        <p:spPr>
          <a:xfrm>
            <a:off x="4716060" y="2621873"/>
            <a:ext cx="0" cy="3693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F800F12-51AC-47B7-AB08-A943527D31C0}"/>
              </a:ext>
            </a:extLst>
          </p:cNvPr>
          <p:cNvCxnSpPr/>
          <p:nvPr/>
        </p:nvCxnSpPr>
        <p:spPr>
          <a:xfrm>
            <a:off x="4716059" y="4761505"/>
            <a:ext cx="0" cy="3693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5396718-F5D5-40A5-B450-5A704F422C19}"/>
              </a:ext>
            </a:extLst>
          </p:cNvPr>
          <p:cNvCxnSpPr/>
          <p:nvPr/>
        </p:nvCxnSpPr>
        <p:spPr>
          <a:xfrm>
            <a:off x="4716059" y="5555177"/>
            <a:ext cx="0" cy="3693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7DE93D1-C4E7-4F3E-9E2B-99004A89FFA4}"/>
              </a:ext>
            </a:extLst>
          </p:cNvPr>
          <p:cNvCxnSpPr/>
          <p:nvPr/>
        </p:nvCxnSpPr>
        <p:spPr>
          <a:xfrm>
            <a:off x="7672005" y="1561500"/>
            <a:ext cx="0" cy="3693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42DF5B8-36A8-4762-BA2E-BCDCD65BF8AE}"/>
              </a:ext>
            </a:extLst>
          </p:cNvPr>
          <p:cNvSpPr txBox="1"/>
          <p:nvPr/>
        </p:nvSpPr>
        <p:spPr>
          <a:xfrm>
            <a:off x="605442" y="267383"/>
            <a:ext cx="2313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Prior to Sample Submission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AE3E289-D2E9-4B81-8DF9-8DF31812ED02}"/>
              </a:ext>
            </a:extLst>
          </p:cNvPr>
          <p:cNvSpPr txBox="1"/>
          <p:nvPr/>
        </p:nvSpPr>
        <p:spPr>
          <a:xfrm>
            <a:off x="3496318" y="313890"/>
            <a:ext cx="2313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Lab Team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C7F9EF1-C324-4CC3-9F7D-78A2862055D3}"/>
              </a:ext>
            </a:extLst>
          </p:cNvPr>
          <p:cNvSpPr txBox="1"/>
          <p:nvPr/>
        </p:nvSpPr>
        <p:spPr>
          <a:xfrm>
            <a:off x="6505797" y="315735"/>
            <a:ext cx="2313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Bioinformatics Team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191AEBB-844F-4EAE-84F8-5A74E8D17C4F}"/>
              </a:ext>
            </a:extLst>
          </p:cNvPr>
          <p:cNvCxnSpPr/>
          <p:nvPr/>
        </p:nvCxnSpPr>
        <p:spPr>
          <a:xfrm>
            <a:off x="7738835" y="3958456"/>
            <a:ext cx="0" cy="3693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26F4548-673A-4524-BAA8-18187DDFBD8B}"/>
              </a:ext>
            </a:extLst>
          </p:cNvPr>
          <p:cNvSpPr txBox="1"/>
          <p:nvPr/>
        </p:nvSpPr>
        <p:spPr>
          <a:xfrm>
            <a:off x="6988740" y="4370367"/>
            <a:ext cx="1417583" cy="64633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Data Delivery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E6948A-0217-492E-92AF-B6C0F28CD813}"/>
              </a:ext>
            </a:extLst>
          </p:cNvPr>
          <p:cNvSpPr txBox="1"/>
          <p:nvPr/>
        </p:nvSpPr>
        <p:spPr>
          <a:xfrm>
            <a:off x="4001036" y="3032996"/>
            <a:ext cx="1407321" cy="64633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Customer Update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06E8BD9-E541-4911-898E-002185A69159}"/>
              </a:ext>
            </a:extLst>
          </p:cNvPr>
          <p:cNvCxnSpPr/>
          <p:nvPr/>
        </p:nvCxnSpPr>
        <p:spPr>
          <a:xfrm>
            <a:off x="4704696" y="3692781"/>
            <a:ext cx="0" cy="3693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240E734-AC7E-4539-A49B-98BDFF42FB05}"/>
              </a:ext>
            </a:extLst>
          </p:cNvPr>
          <p:cNvSpPr txBox="1"/>
          <p:nvPr/>
        </p:nvSpPr>
        <p:spPr>
          <a:xfrm>
            <a:off x="6975064" y="1975542"/>
            <a:ext cx="1407321" cy="64633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Secondary Analysis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860B9CC-144E-46AF-8972-537529983FB5}"/>
              </a:ext>
            </a:extLst>
          </p:cNvPr>
          <p:cNvCxnSpPr/>
          <p:nvPr/>
        </p:nvCxnSpPr>
        <p:spPr>
          <a:xfrm>
            <a:off x="7678720" y="2621871"/>
            <a:ext cx="0" cy="3693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247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40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Fromont, Caroline (NIH/NCI) [C]</dc:creator>
  <cp:lastModifiedBy>Fromont, Caroline (NIH/NCI) [C]</cp:lastModifiedBy>
  <cp:revision>15</cp:revision>
  <dcterms:created xsi:type="dcterms:W3CDTF">2020-04-06T14:16:42Z</dcterms:created>
  <dcterms:modified xsi:type="dcterms:W3CDTF">2020-04-08T16:40:33Z</dcterms:modified>
</cp:coreProperties>
</file>